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C6C49-5EDD-4AF1-A6C2-5170B43270D8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34B6-4041-4D76-B8DC-4A1C3A137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96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C6C49-5EDD-4AF1-A6C2-5170B43270D8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934B6-4041-4D76-B8DC-4A1C3A137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96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616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71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69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30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17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6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0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smtClean="0">
                <a:latin typeface="Calibri" pitchFamily="34" charset="0"/>
                <a:cs typeface="Calibri" pitchFamily="34" charset="0"/>
              </a:rPr>
              <a:t>Характеристика «добросовестного» налогоплательщика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47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68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55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9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09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57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814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Произвольный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Характеристика «добросовестного» налогоплательщика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Шабельцева Вероника Евгеньевна</dc:creator>
  <cp:lastModifiedBy>Шабельцева Вероника Евгеньевна</cp:lastModifiedBy>
  <cp:revision>1</cp:revision>
  <dcterms:created xsi:type="dcterms:W3CDTF">2025-05-28T00:22:48Z</dcterms:created>
  <dcterms:modified xsi:type="dcterms:W3CDTF">2025-05-28T00:22:48Z</dcterms:modified>
</cp:coreProperties>
</file>